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10693400"/>
  <p:notesSz cx="6858000" cy="9144000"/>
  <p:embeddedFontLst>
    <p:embeddedFont>
      <p:font typeface="Chau Philomene" charset="1" panose="02000806040000020003"/>
      <p:regular r:id="rId7"/>
    </p:embeddedFont>
    <p:embeddedFont>
      <p:font typeface="Montaser Arabic Medium" charset="1" panose="00000600000000000000"/>
      <p:regular r:id="rId8"/>
    </p:embeddedFont>
    <p:embeddedFont>
      <p:font typeface="Open Sans" charset="1" panose="020B0606030504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1390409" y="7415577"/>
            <a:ext cx="1640736" cy="2138400"/>
          </a:xfrm>
          <a:custGeom>
            <a:avLst/>
            <a:gdLst/>
            <a:ahLst/>
            <a:cxnLst/>
            <a:rect r="r" b="b" t="t" l="l"/>
            <a:pathLst>
              <a:path h="2138400" w="1640736">
                <a:moveTo>
                  <a:pt x="0" y="0"/>
                </a:moveTo>
                <a:lnTo>
                  <a:pt x="1640736" y="0"/>
                </a:lnTo>
                <a:lnTo>
                  <a:pt x="1640736" y="2138400"/>
                </a:lnTo>
                <a:lnTo>
                  <a:pt x="0" y="213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58760" y="7174970"/>
            <a:ext cx="1698981" cy="1890382"/>
          </a:xfrm>
          <a:custGeom>
            <a:avLst/>
            <a:gdLst/>
            <a:ahLst/>
            <a:cxnLst/>
            <a:rect r="r" b="b" t="t" l="l"/>
            <a:pathLst>
              <a:path h="1890382" w="1698981">
                <a:moveTo>
                  <a:pt x="0" y="0"/>
                </a:moveTo>
                <a:lnTo>
                  <a:pt x="1698981" y="0"/>
                </a:lnTo>
                <a:lnTo>
                  <a:pt x="1698981" y="1890383"/>
                </a:lnTo>
                <a:lnTo>
                  <a:pt x="0" y="18903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44939" y="8607590"/>
            <a:ext cx="1118880" cy="683534"/>
          </a:xfrm>
          <a:custGeom>
            <a:avLst/>
            <a:gdLst/>
            <a:ahLst/>
            <a:cxnLst/>
            <a:rect r="r" b="b" t="t" l="l"/>
            <a:pathLst>
              <a:path h="683534" w="1118880">
                <a:moveTo>
                  <a:pt x="0" y="0"/>
                </a:moveTo>
                <a:lnTo>
                  <a:pt x="1118879" y="0"/>
                </a:lnTo>
                <a:lnTo>
                  <a:pt x="1118879" y="683533"/>
                </a:lnTo>
                <a:lnTo>
                  <a:pt x="0" y="6835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50478" y="1095659"/>
            <a:ext cx="4950000" cy="900000"/>
          </a:xfrm>
          <a:custGeom>
            <a:avLst/>
            <a:gdLst/>
            <a:ahLst/>
            <a:cxnLst/>
            <a:rect r="r" b="b" t="t" l="l"/>
            <a:pathLst>
              <a:path h="900000" w="4950000">
                <a:moveTo>
                  <a:pt x="0" y="0"/>
                </a:moveTo>
                <a:lnTo>
                  <a:pt x="4950000" y="0"/>
                </a:lnTo>
                <a:lnTo>
                  <a:pt x="4950000" y="90000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87319" y="217969"/>
            <a:ext cx="565247" cy="520027"/>
          </a:xfrm>
          <a:custGeom>
            <a:avLst/>
            <a:gdLst/>
            <a:ahLst/>
            <a:cxnLst/>
            <a:rect r="r" b="b" t="t" l="l"/>
            <a:pathLst>
              <a:path h="520027" w="565247">
                <a:moveTo>
                  <a:pt x="0" y="0"/>
                </a:moveTo>
                <a:lnTo>
                  <a:pt x="565247" y="0"/>
                </a:lnTo>
                <a:lnTo>
                  <a:pt x="565247" y="520027"/>
                </a:lnTo>
                <a:lnTo>
                  <a:pt x="0" y="5200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60765" y="415837"/>
            <a:ext cx="3324301" cy="991246"/>
          </a:xfrm>
          <a:custGeom>
            <a:avLst/>
            <a:gdLst/>
            <a:ahLst/>
            <a:cxnLst/>
            <a:rect r="r" b="b" t="t" l="l"/>
            <a:pathLst>
              <a:path h="991246" w="3324301">
                <a:moveTo>
                  <a:pt x="0" y="0"/>
                </a:moveTo>
                <a:lnTo>
                  <a:pt x="3324301" y="0"/>
                </a:lnTo>
                <a:lnTo>
                  <a:pt x="3324301" y="991246"/>
                </a:lnTo>
                <a:lnTo>
                  <a:pt x="0" y="991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85741" y="7827108"/>
            <a:ext cx="1275024" cy="1464015"/>
          </a:xfrm>
          <a:custGeom>
            <a:avLst/>
            <a:gdLst/>
            <a:ahLst/>
            <a:cxnLst/>
            <a:rect r="r" b="b" t="t" l="l"/>
            <a:pathLst>
              <a:path h="1464015" w="1275024">
                <a:moveTo>
                  <a:pt x="0" y="0"/>
                </a:moveTo>
                <a:lnTo>
                  <a:pt x="1275024" y="0"/>
                </a:lnTo>
                <a:lnTo>
                  <a:pt x="1275024" y="1464015"/>
                </a:lnTo>
                <a:lnTo>
                  <a:pt x="0" y="14640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3946" y="778483"/>
            <a:ext cx="3659866" cy="767176"/>
          </a:xfrm>
          <a:custGeom>
            <a:avLst/>
            <a:gdLst/>
            <a:ahLst/>
            <a:cxnLst/>
            <a:rect r="r" b="b" t="t" l="l"/>
            <a:pathLst>
              <a:path h="767176" w="3659866">
                <a:moveTo>
                  <a:pt x="0" y="0"/>
                </a:moveTo>
                <a:lnTo>
                  <a:pt x="3659866" y="0"/>
                </a:lnTo>
                <a:lnTo>
                  <a:pt x="3659866" y="767176"/>
                </a:lnTo>
                <a:lnTo>
                  <a:pt x="0" y="767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3479" y="7616784"/>
            <a:ext cx="6740807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MENU COMPLET : CHF 46.00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MENU SANS POTAGE : CHF 40.00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MENU ENFANT (JUSQU’À 12 ANS) : CHF 31.00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5400000">
            <a:off x="6605110" y="6947378"/>
            <a:ext cx="1640736" cy="2138400"/>
          </a:xfrm>
          <a:custGeom>
            <a:avLst/>
            <a:gdLst/>
            <a:ahLst/>
            <a:cxnLst/>
            <a:rect r="r" b="b" t="t" l="l"/>
            <a:pathLst>
              <a:path h="2138400" w="1640736">
                <a:moveTo>
                  <a:pt x="0" y="0"/>
                </a:moveTo>
                <a:lnTo>
                  <a:pt x="1640736" y="0"/>
                </a:lnTo>
                <a:lnTo>
                  <a:pt x="1640736" y="2138400"/>
                </a:lnTo>
                <a:lnTo>
                  <a:pt x="0" y="213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191615" y="7777235"/>
            <a:ext cx="263277" cy="239343"/>
            <a:chOff x="0" y="0"/>
            <a:chExt cx="698500" cy="635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34360" y="0"/>
              <a:ext cx="786740" cy="635000"/>
            </a:xfrm>
            <a:custGeom>
              <a:avLst/>
              <a:gdLst/>
              <a:ahLst/>
              <a:cxnLst/>
              <a:rect r="r" b="b" t="t" l="l"/>
              <a:pathLst>
                <a:path h="635000" w="786740">
                  <a:moveTo>
                    <a:pt x="723566" y="134181"/>
                  </a:moveTo>
                  <a:cubicBezTo>
                    <a:pt x="701471" y="59151"/>
                    <a:pt x="630145" y="2"/>
                    <a:pt x="545804" y="0"/>
                  </a:cubicBezTo>
                  <a:cubicBezTo>
                    <a:pt x="474993" y="0"/>
                    <a:pt x="413473" y="39955"/>
                    <a:pt x="382373" y="98637"/>
                  </a:cubicBezTo>
                  <a:cubicBezTo>
                    <a:pt x="351273" y="39956"/>
                    <a:pt x="289762" y="2"/>
                    <a:pt x="218953" y="0"/>
                  </a:cubicBezTo>
                  <a:cubicBezTo>
                    <a:pt x="130730" y="0"/>
                    <a:pt x="53568" y="59151"/>
                    <a:pt x="38418" y="145002"/>
                  </a:cubicBezTo>
                  <a:cubicBezTo>
                    <a:pt x="0" y="362701"/>
                    <a:pt x="243496" y="533104"/>
                    <a:pt x="382922" y="635000"/>
                  </a:cubicBezTo>
                  <a:cubicBezTo>
                    <a:pt x="511829" y="540791"/>
                    <a:pt x="786740" y="348699"/>
                    <a:pt x="723566" y="134181"/>
                  </a:cubicBezTo>
                  <a:close/>
                </a:path>
              </a:pathLst>
            </a:custGeom>
            <a:solidFill>
              <a:srgbClr val="FFD42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57150" y="53975"/>
              <a:ext cx="584200" cy="479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701918" y="525607"/>
            <a:ext cx="7716165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spc="795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MENUS DE NOËL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05078" y="6289185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DESSERT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254279" y="6642245"/>
            <a:ext cx="4240800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44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Pavé au chocolat et fève tonka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305078" y="363215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ENTRÉE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254279" y="3969970"/>
            <a:ext cx="4240800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Tartare de saumon fumé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Pommes vertes et crème légère au raifort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305078" y="487675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PLAT PRINCIPAL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99679" y="5222385"/>
            <a:ext cx="4950000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Suprême de volaille farci aux petits légumes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Trio de tagliatelle au beurre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Mini fenouil glacé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05078" y="267330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POTAGE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252566" y="3013025"/>
            <a:ext cx="4240800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Velouté de potimarron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aux éclats de châtaignes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83479" y="6289185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DESSERT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83479" y="6642245"/>
            <a:ext cx="4240800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44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Bûche de Noël,</a:t>
            </a:r>
          </a:p>
          <a:p>
            <a:pPr algn="ctr">
              <a:lnSpc>
                <a:spcPts val="1739"/>
              </a:lnSpc>
            </a:pPr>
            <a:r>
              <a:rPr lang="en-US" b="true" sz="1449" spc="144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crème au beurre mocca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83479" y="363215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ENTRÉE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3479" y="3969970"/>
            <a:ext cx="4240800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Mille-feuille de betterave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Fromage frais aux herbes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83479" y="481960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PLAT PRINCIPAL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83479" y="5222385"/>
            <a:ext cx="424080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Carré de veau basse température, sauce forestière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Gratin dauphinois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Duo de carottes et navets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83479" y="267330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POTAGE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80054" y="3013025"/>
            <a:ext cx="4240800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Bisque d’écrevisse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25079" y="267330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POTAGE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225079" y="3013025"/>
            <a:ext cx="4240800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Crème de céleri aux arômes de truffe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25079" y="4876750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PLAT PRINCIPAL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225079" y="5222385"/>
            <a:ext cx="4240800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Filet mignon de porc, jus corsé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Pommes Williams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Mitonnée de légumes d’hiver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25079" y="6289185"/>
            <a:ext cx="424080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DESSERT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25079" y="6642245"/>
            <a:ext cx="4240800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44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Crème brûlée parfumée à la mandarine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485287" y="3632150"/>
            <a:ext cx="3720383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spc="639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ENTRÉE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25079" y="3969970"/>
            <a:ext cx="4240800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Salade de magret fumé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vinaigrette aux noix</a:t>
            </a:r>
          </a:p>
          <a:p>
            <a:pPr algn="ctr">
              <a:lnSpc>
                <a:spcPts val="1739"/>
              </a:lnSpc>
            </a:pPr>
            <a:r>
              <a:rPr lang="en-US" b="true" sz="1449" spc="136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et miel de Fribourg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83594" y="2026208"/>
            <a:ext cx="4240570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 spc="397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MERCREDI 24 DÉCEMBRE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305193" y="2026208"/>
            <a:ext cx="4240570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 spc="397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JEUDI 25 DÉCEMBRE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25193" y="2026208"/>
            <a:ext cx="4240570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 spc="397">
                <a:solidFill>
                  <a:srgbClr val="FFDCA8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VENDREDI 26 DÉCEMBRE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14300" y="9545370"/>
            <a:ext cx="14809300" cy="787400"/>
            <a:chOff x="0" y="0"/>
            <a:chExt cx="19745733" cy="1049866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1190418" y="600075"/>
              <a:ext cx="16999001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Horaire d’ouverture (lundi au dimanche) : 11h00 - 17h45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-9525"/>
              <a:ext cx="19745733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Merci de réserver votre table par téléphone au 026/460 14 45 ou en cafétéria le plus tôt possible car les places sont limitées.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9928337" y="7707437"/>
            <a:ext cx="263277" cy="239343"/>
            <a:chOff x="0" y="0"/>
            <a:chExt cx="698500" cy="635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-34360" y="0"/>
              <a:ext cx="786740" cy="635000"/>
            </a:xfrm>
            <a:custGeom>
              <a:avLst/>
              <a:gdLst/>
              <a:ahLst/>
              <a:cxnLst/>
              <a:rect r="r" b="b" t="t" l="l"/>
              <a:pathLst>
                <a:path h="635000" w="786740">
                  <a:moveTo>
                    <a:pt x="723566" y="134181"/>
                  </a:moveTo>
                  <a:cubicBezTo>
                    <a:pt x="701471" y="59151"/>
                    <a:pt x="630145" y="2"/>
                    <a:pt x="545804" y="0"/>
                  </a:cubicBezTo>
                  <a:cubicBezTo>
                    <a:pt x="474993" y="0"/>
                    <a:pt x="413473" y="39955"/>
                    <a:pt x="382373" y="98637"/>
                  </a:cubicBezTo>
                  <a:cubicBezTo>
                    <a:pt x="351273" y="39956"/>
                    <a:pt x="289762" y="2"/>
                    <a:pt x="218953" y="0"/>
                  </a:cubicBezTo>
                  <a:cubicBezTo>
                    <a:pt x="130730" y="0"/>
                    <a:pt x="53568" y="59151"/>
                    <a:pt x="38418" y="145002"/>
                  </a:cubicBezTo>
                  <a:cubicBezTo>
                    <a:pt x="0" y="362701"/>
                    <a:pt x="243496" y="533104"/>
                    <a:pt x="382922" y="635000"/>
                  </a:cubicBezTo>
                  <a:cubicBezTo>
                    <a:pt x="511829" y="540791"/>
                    <a:pt x="786740" y="348699"/>
                    <a:pt x="723566" y="134181"/>
                  </a:cubicBezTo>
                  <a:close/>
                </a:path>
              </a:pathLst>
            </a:custGeom>
            <a:solidFill>
              <a:srgbClr val="FFD42A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57150" y="53975"/>
              <a:ext cx="584200" cy="479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DAG4Z4uzlAE</dc:identifier>
  <dcterms:modified xsi:type="dcterms:W3CDTF">2011-08-01T06:04:30Z</dcterms:modified>
  <cp:revision>1</cp:revision>
  <dc:title>Menu Noel 2025 - A3</dc:title>
</cp:coreProperties>
</file>